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2" autoAdjust="0"/>
    <p:restoredTop sz="94660"/>
  </p:normalViewPr>
  <p:slideViewPr>
    <p:cSldViewPr>
      <p:cViewPr varScale="1">
        <p:scale>
          <a:sx n="53" d="100"/>
          <a:sy n="53" d="100"/>
        </p:scale>
        <p:origin x="-12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9F40-8202-43AA-B861-D7BF6BF1F94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ABD1-8E7E-441C-9573-7D4C1DBE56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Сопромат Сапожников слайды\sopr02_shear\sopr02_shear_Page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6576" cy="75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:\Сопромат Сапожников слайды\sopr02_shear\sopr02_shear_Page_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712788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K:\Сопромат Сапожников слайды\sopr02_shear\sopr02_shear_Page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113" y="-228600"/>
            <a:ext cx="10691813" cy="75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K:\Сопромат Сапожников слайды\sopr02_shear\sopr02_shear_Page_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5713" y="-4826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K:\Сопромат Сапожников слайды\sopr02_shear\sopr02_shear_Page_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113" y="-2794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K:\Сопромат Сапожников слайды\sopr02_shear\sopr02_shear_Page_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8713" y="-1524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:\Сопромат Сапожников слайды\sopr02_shear\sopr02_shear_Page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K:\Сопромат Сапожников слайды\sopr02_shear\sopr02_shear_Page_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5513" y="-990600"/>
            <a:ext cx="10691813" cy="75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K:\Сопромат Сапожников слайды\sopr02_shear\sopr02_shear_Page_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2713" y="-7112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K:\Сопромат Сапожников слайды\sopr02_shear\sopr02_shear_Pa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9513" y="-4572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K:\Сопромат Сапожников слайды\sopr02_shear\sopr02_shear_Page_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5513" y="-3302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K:\Сопромат Сапожников слайды\sopr02_shear\sopr02_shear_Page_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712788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K:\Сопромат Сапожников слайды\sopr02_shear\sopr02_shear_Page_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0113" y="-4572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K:\Сопромат Сапожников слайды\sopr02_shear\sopr02_shear_Page_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K:\Сопромат Сапожников слайды\sopr02_shear\sopr02_shear_Page_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K:\Сопромат Сапожников слайды\sopr02_shear\sopr02_shear_Page_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357214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K:\Сопромат Сапожников слайды\sopr02_shear\sopr02_shear_Page_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712788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K:\Сопромат Сапожников слайды\sopr02_shear\sopr02_shear_Page_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712788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K:\Сопромат Сапожников слайды\sopr02_shear\sopr02_shear_Page_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357214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K:\Сопромат Сапожников слайды\sopr02_shear\sopr02_shear_Page_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712788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K:\Сопромат Сапожников слайды\sopr02_shear\sopr02_shear_Page_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75" y="-46038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K:\Сопромат Сапожников слайды\sopr02_shear\sopr02_shear_Page_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30313" y="-503238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K:\Сопромат Сапожников слайды\sopr02_shear\sopr02_shear_Page_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1813" y="-10414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K:\Сопромат Сапожников слайды\sopr02_shear\sopr02_shear_Page_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0691813" cy="756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K:\Сопромат Сапожников слайды\sopr02_shear\sopr02_shear_Page_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0100" y="-342900"/>
            <a:ext cx="10691813" cy="75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K:\Сопромат Сапожников слайды\sopr02_shear\sopr02_shear_Page_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1113" y="-6096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K:\Сопромат Сапожников слайды\sopr02_shear\sopr02_shear_Page_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0913" y="-482600"/>
            <a:ext cx="10691813" cy="75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SOS</dc:creator>
  <cp:lastModifiedBy>Каримов</cp:lastModifiedBy>
  <cp:revision>10</cp:revision>
  <dcterms:created xsi:type="dcterms:W3CDTF">2009-09-03T09:25:49Z</dcterms:created>
  <dcterms:modified xsi:type="dcterms:W3CDTF">2014-09-16T15:13:19Z</dcterms:modified>
</cp:coreProperties>
</file>